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5" r:id="rId1"/>
  </p:sldMasterIdLst>
  <p:notesMasterIdLst>
    <p:notesMasterId r:id="rId3"/>
  </p:notesMasterIdLst>
  <p:sldIdLst>
    <p:sldId id="261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56E"/>
    <a:srgbClr val="F1F1F1"/>
    <a:srgbClr val="DFD8CA"/>
    <a:srgbClr val="FFFFFF"/>
    <a:srgbClr val="B48F85"/>
    <a:srgbClr val="FFFBF5"/>
    <a:srgbClr val="F8F8F8"/>
    <a:srgbClr val="B17558"/>
    <a:srgbClr val="4C3438"/>
    <a:srgbClr val="FFF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5"/>
    <p:restoredTop sz="94778"/>
  </p:normalViewPr>
  <p:slideViewPr>
    <p:cSldViewPr snapToGrid="0" snapToObjects="1">
      <p:cViewPr>
        <p:scale>
          <a:sx n="100" d="100"/>
          <a:sy n="100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ettyImages-1186768100-large 1" descr="{image_background}">
            <a:extLst>
              <a:ext uri="{FF2B5EF4-FFF2-40B4-BE49-F238E27FC236}">
                <a16:creationId xmlns:a16="http://schemas.microsoft.com/office/drawing/2014/main" id="{2A2B1467-0D93-ED30-601B-55E50E39741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12" name="Picture 11" descr="A black and white rectangle with a white border&#10;&#10;Description automatically generated">
            <a:extLst>
              <a:ext uri="{FF2B5EF4-FFF2-40B4-BE49-F238E27FC236}">
                <a16:creationId xmlns:a16="http://schemas.microsoft.com/office/drawing/2014/main" id="{354B392D-5F24-BC9A-78F2-6E82AE42FD5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4" y="731520"/>
            <a:ext cx="8595353" cy="6299483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BEF23BE-0799-D199-6B1E-BC1AC9A5FC43}"/>
              </a:ext>
            </a:extLst>
          </p:cNvPr>
          <p:cNvCxnSpPr>
            <a:cxnSpLocks/>
          </p:cNvCxnSpPr>
          <p:nvPr userDrawn="1"/>
        </p:nvCxnSpPr>
        <p:spPr>
          <a:xfrm>
            <a:off x="1930465" y="5797783"/>
            <a:ext cx="30175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86B1E5-13E4-D343-87A0-961D79858FE4}"/>
              </a:ext>
            </a:extLst>
          </p:cNvPr>
          <p:cNvCxnSpPr>
            <a:cxnSpLocks/>
          </p:cNvCxnSpPr>
          <p:nvPr userDrawn="1"/>
        </p:nvCxnSpPr>
        <p:spPr>
          <a:xfrm>
            <a:off x="5110414" y="5797783"/>
            <a:ext cx="301752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27DF3C83-5DFD-A539-474F-00564E21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015" y="2951563"/>
            <a:ext cx="6794748" cy="1588978"/>
          </a:xfrm>
        </p:spPr>
        <p:txBody>
          <a:bodyPr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B3057B6-028B-061E-F9EA-65E134099B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9016" y="1669555"/>
            <a:ext cx="6794747" cy="457786"/>
          </a:xfr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lang="en-US" sz="2800" spc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 defTabSz="457200"/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BD3D373-3BFA-EACE-F2EF-1B7ABDDA7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9016" y="2377403"/>
            <a:ext cx="6794747" cy="457786"/>
          </a:xfrm>
          <a:noFill/>
        </p:spPr>
        <p:txBody>
          <a:bodyPr wrap="square" lIns="0" tIns="0" rIns="0" bIns="0" rtlCol="0" anchor="b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600" spc="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>
              <a:lnSpc>
                <a:spcPts val="1600"/>
              </a:lnSpc>
            </a:pP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41203A3-78FF-D2AC-00C8-5D87531A4A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29016" y="4668805"/>
            <a:ext cx="6794747" cy="457786"/>
          </a:xfrm>
        </p:spPr>
        <p:txBody>
          <a:bodyPr/>
          <a:lstStyle>
            <a:lvl1pPr algn="ctr">
              <a:lnSpc>
                <a:spcPct val="103000"/>
              </a:lnSpc>
              <a:spcBef>
                <a:spcPts val="0"/>
              </a:spcBef>
              <a:defRPr sz="16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A864349-05CE-4C1F-9A45-56F6514D8E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5185" y="5355361"/>
            <a:ext cx="3017521" cy="384048"/>
          </a:xfr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0000"/>
              </a:lnSpc>
              <a:defRPr lang="en-US" sz="3200" spc="0" dirty="0" smtClean="0">
                <a:solidFill>
                  <a:schemeClr val="tx1"/>
                </a:solidFill>
                <a:latin typeface="Rastanty Cortez"/>
              </a:defRPr>
            </a:lvl1pPr>
            <a:lvl2pPr>
              <a:defRPr lang="en-US" sz="1800" dirty="0" smtClean="0">
                <a:latin typeface="+mn-lt"/>
              </a:defRPr>
            </a:lvl2pPr>
            <a:lvl3pPr>
              <a:defRPr lang="en-US" sz="1800" dirty="0" smtClean="0">
                <a:latin typeface="+mn-lt"/>
              </a:defRPr>
            </a:lvl3pPr>
            <a:lvl4pPr>
              <a:defRPr lang="en-US" sz="1800" dirty="0" smtClean="0">
                <a:latin typeface="+mn-lt"/>
              </a:defRPr>
            </a:lvl4pPr>
            <a:lvl5pPr>
              <a:defRPr lang="en-US" sz="1800" dirty="0">
                <a:latin typeface="+mn-lt"/>
              </a:defRPr>
            </a:lvl5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0AD3556-F09D-B2AF-8ADA-00F89A2CCF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5185" y="5867673"/>
            <a:ext cx="3017522" cy="384048"/>
          </a:xfr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200" cap="all" spc="20" baseline="0" smtClean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lang="en-US" sz="1800" smtClean="0">
                <a:latin typeface="+mn-lt"/>
              </a:defRPr>
            </a:lvl2pPr>
            <a:lvl3pPr>
              <a:lnSpc>
                <a:spcPct val="100000"/>
              </a:lnSpc>
              <a:defRPr lang="en-US" sz="1800" smtClean="0">
                <a:latin typeface="+mn-lt"/>
              </a:defRPr>
            </a:lvl3pPr>
            <a:lvl4pPr>
              <a:lnSpc>
                <a:spcPct val="100000"/>
              </a:lnSpc>
              <a:defRPr lang="en-US" sz="1800" smtClean="0">
                <a:latin typeface="+mn-lt"/>
              </a:defRPr>
            </a:lvl4pPr>
            <a:lvl5pPr>
              <a:lnSpc>
                <a:spcPct val="100000"/>
              </a:lnSpc>
              <a:defRPr lang="en-US" sz="1800">
                <a:latin typeface="+mn-lt"/>
              </a:defRPr>
            </a:lvl5pPr>
          </a:lstStyle>
          <a:p>
            <a:pPr lvl="0" defTabSz="457200"/>
            <a:endParaRPr lang="en-US" dirty="0"/>
          </a:p>
        </p:txBody>
      </p:sp>
      <p:sp>
        <p:nvSpPr>
          <p:cNvPr id="11" name="Text Placeholder 30">
            <a:extLst>
              <a:ext uri="{FF2B5EF4-FFF2-40B4-BE49-F238E27FC236}">
                <a16:creationId xmlns:a16="http://schemas.microsoft.com/office/drawing/2014/main" id="{C5DD34EA-08E1-92E7-93E8-EDF7C4414C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5695" y="5355360"/>
            <a:ext cx="3012244" cy="384048"/>
          </a:xfr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600" cap="none" spc="20" baseline="0" smtClean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lang="en-US" sz="1800" smtClean="0">
                <a:latin typeface="+mn-lt"/>
              </a:defRPr>
            </a:lvl2pPr>
            <a:lvl3pPr>
              <a:lnSpc>
                <a:spcPct val="100000"/>
              </a:lnSpc>
              <a:defRPr lang="en-US" sz="1800" smtClean="0">
                <a:latin typeface="+mn-lt"/>
              </a:defRPr>
            </a:lvl3pPr>
            <a:lvl4pPr>
              <a:lnSpc>
                <a:spcPct val="100000"/>
              </a:lnSpc>
              <a:defRPr lang="en-US" sz="1800" smtClean="0">
                <a:latin typeface="+mn-lt"/>
              </a:defRPr>
            </a:lvl4pPr>
            <a:lvl5pPr>
              <a:lnSpc>
                <a:spcPct val="100000"/>
              </a:lnSpc>
              <a:defRPr lang="en-US" sz="1800">
                <a:latin typeface="+mn-lt"/>
              </a:defRPr>
            </a:lvl5pPr>
          </a:lstStyle>
          <a:p>
            <a:pPr lvl="0" defTabSz="457200"/>
            <a:endParaRPr lang="en-US" dirty="0"/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BBC667BD-372D-D38F-932B-69CC5A79D8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15695" y="5864946"/>
            <a:ext cx="3012244" cy="384048"/>
          </a:xfrm>
          <a:noFill/>
        </p:spPr>
        <p:txBody>
          <a:bodyPr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200" cap="all" spc="20" baseline="0" smtClean="0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00000"/>
              </a:lnSpc>
              <a:defRPr lang="en-US" sz="1800" smtClean="0">
                <a:latin typeface="+mn-lt"/>
              </a:defRPr>
            </a:lvl2pPr>
            <a:lvl3pPr>
              <a:lnSpc>
                <a:spcPct val="100000"/>
              </a:lnSpc>
              <a:defRPr lang="en-US" sz="1800" smtClean="0">
                <a:latin typeface="+mn-lt"/>
              </a:defRPr>
            </a:lvl3pPr>
            <a:lvl4pPr>
              <a:lnSpc>
                <a:spcPct val="100000"/>
              </a:lnSpc>
              <a:defRPr lang="en-US" sz="1800" smtClean="0">
                <a:latin typeface="+mn-lt"/>
              </a:defRPr>
            </a:lvl4pPr>
            <a:lvl5pPr>
              <a:lnSpc>
                <a:spcPct val="100000"/>
              </a:lnSpc>
              <a:defRPr lang="en-US" sz="1800">
                <a:latin typeface="+mn-lt"/>
              </a:defRPr>
            </a:lvl5pPr>
          </a:lstStyle>
          <a:p>
            <a:pPr lvl="0" defTabSz="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9"/>
            <a:ext cx="8872538" cy="44862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028700" rtl="0" eaLnBrk="1" latinLnBrk="0" hangingPunct="1">
        <a:lnSpc>
          <a:spcPct val="85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lnSpc>
          <a:spcPct val="103000"/>
        </a:lnSpc>
        <a:spcBef>
          <a:spcPts val="112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lnSpc>
          <a:spcPct val="103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882DD605-86FD-9449-DDD0-7279AE74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015" y="2951563"/>
            <a:ext cx="6794748" cy="1588978"/>
          </a:xfrm>
        </p:spPr>
        <p:txBody>
          <a:bodyPr/>
          <a:lstStyle/>
          <a:p>
            <a:r>
              <a:rPr lang="en-US" dirty="0"/>
              <a:t>Nikola Janu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006045-A527-EEC8-E2BB-8C96DD3AC0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9016" y="1669555"/>
            <a:ext cx="6794747" cy="457786"/>
          </a:xfrm>
        </p:spPr>
        <p:txBody>
          <a:bodyPr/>
          <a:lstStyle/>
          <a:p>
            <a:r>
              <a:rPr lang="en-US" dirty="0"/>
              <a:t>Leadership Certificate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54EB2-BB39-62D0-9F79-71741D4D6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9016" y="2377403"/>
            <a:ext cx="6794747" cy="457786"/>
          </a:xfrm>
        </p:spPr>
        <p:txBody>
          <a:bodyPr/>
          <a:lstStyle/>
          <a:p>
            <a:r>
              <a:rPr lang="en-US"/>
              <a:t>is presented to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77DAAA-C136-A698-BEEE-23E23A1B9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29016" y="4668805"/>
            <a:ext cx="6794747" cy="45778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in recognition of their outstanding leadership qualities.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AC2C63-B591-1786-A1CE-33BB5B610A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5185" y="5355361"/>
            <a:ext cx="3017521" cy="384048"/>
          </a:xfrm>
        </p:spPr>
        <p:txBody>
          <a:bodyPr/>
          <a:lstStyle/>
          <a:p>
            <a:r>
              <a:rPr lang="en-US"/>
              <a:t>Tonnie Thomsen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5BD72-DF09-B4F3-638C-EEBEEC2D97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5185" y="5867673"/>
            <a:ext cx="3017522" cy="384048"/>
          </a:xfrm>
        </p:spPr>
        <p:txBody>
          <a:bodyPr/>
          <a:lstStyle/>
          <a:p>
            <a:r>
              <a:rPr lang="en-US"/>
              <a:t>CEO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6472486-FF9E-0086-919E-BEBD571F09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5695" y="5355360"/>
            <a:ext cx="3012244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9F28EC5-BE9C-36A1-450B-B19A8DEEA5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15695" y="5864946"/>
            <a:ext cx="3012244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89191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2A56E"/>
      </a:accent1>
      <a:accent2>
        <a:srgbClr val="6D6051"/>
      </a:accent2>
      <a:accent3>
        <a:srgbClr val="A5A5A5"/>
      </a:accent3>
      <a:accent4>
        <a:srgbClr val="E0DAD3"/>
      </a:accent4>
      <a:accent5>
        <a:srgbClr val="8C611A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09">
      <a:majorFont>
        <a:latin typeface="Bodoni MT"/>
        <a:ea typeface=""/>
        <a:cs typeface=""/>
      </a:majorFont>
      <a:minorFont>
        <a:latin typeface="Bodoni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tarter Template_Instagram Post" id="{5517AD37-5CE4-4133-94AD-5C13061214EA}" vid="{949C1EE4-3568-4A94-ACC3-11ACCAE00FE8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66267943-B71F-4F5C-BA71-05CA31CED8F7}"/>
</file>

<file path=customXml/itemProps22.xml><?xml version="1.0" encoding="utf-8"?>
<ds:datastoreItem xmlns:ds="http://schemas.openxmlformats.org/officeDocument/2006/customXml" ds:itemID="{12525472-6931-4523-A682-7C679C49C2DB}"/>
</file>

<file path=customXml/itemProps31.xml><?xml version="1.0" encoding="utf-8"?>
<ds:datastoreItem xmlns:ds="http://schemas.openxmlformats.org/officeDocument/2006/customXml" ds:itemID="{2D4217A1-841D-4C97-82B2-7B418DBC93E0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23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Arial</vt:lpstr>
      <vt:lpstr>Bodoni MT</vt:lpstr>
      <vt:lpstr>Calibri</vt:lpstr>
      <vt:lpstr>Rastanty Cortez</vt:lpstr>
      <vt:lpstr>Custom</vt:lpstr>
      <vt:lpstr>Nikola Janu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2024-04-29T23:15:11Z</dcterms:created>
  <dcterms:modified xsi:type="dcterms:W3CDTF">2024-04-29T23:16:11Z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