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authors.xml" ContentType="application/vnd.ms-powerpoint.authors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tableStyles.xml" ContentType="application/vnd.openxmlformats-officedocument.presentationml.tableStyles+xml"/>
  <Override PartName="/ppt/slides/slide11.xml" ContentType="application/vnd.openxmlformats-officedocument.presentationml.slide+xml"/>
  <Override PartName="/ppt/slideLayouts/slideLayout11.xml" ContentType="application/vnd.openxmlformats-officedocument.presentationml.slideLayout+xml"/>
  <Override PartName="/ppt/slideMasters/slideMaster11.xml" ContentType="application/vnd.openxmlformats-officedocument.presentationml.slideMaster+xml"/>
  <Override PartName="/ppt/theme/theme12.xml" ContentType="application/vnd.openxmlformats-officedocument.theme+xml"/>
  <Override PartName="/customXml/item3.xml" ContentType="application/xml"/>
  <Override PartName="/customXml/itemProps31.xml" ContentType="application/vnd.openxmlformats-officedocument.customXmlProperties+xml"/>
  <Override PartName="/ppt/viewProps.xml" ContentType="application/vnd.openxmlformats-officedocument.presentationml.viewProps+xml"/>
  <Override PartName="/customXml/item22.xml" ContentType="application/xml"/>
  <Override PartName="/customXml/itemProps22.xml" ContentType="application/vnd.openxmlformats-officedocument.customXmlProperties+xml"/>
  <Override PartName="/ppt/presProps.xml" ContentType="application/vnd.openxmlformats-officedocument.presentationml.presProps+xml"/>
  <Override PartName="/customXml/item13.xml" ContentType="application/xml"/>
  <Override PartName="/customXml/itemProps13.xml" ContentType="application/vnd.openxmlformats-officedocument.customXml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openxmlformats.org/officeDocument/2006/relationships/custom-properties" Target="/docProps/custom.xml" Id="rId5" /><Relationship Type="http://schemas.microsoft.com/office/2020/02/relationships/classificationlabels" Target="/docMetadata/LabelInfo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75" r:id="rId1"/>
  </p:sldMasterIdLst>
  <p:notesMasterIdLst>
    <p:notesMasterId r:id="rId3"/>
  </p:notesMasterIdLst>
  <p:sldIdLst>
    <p:sldId id="261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A56E"/>
    <a:srgbClr val="F1F1F1"/>
    <a:srgbClr val="DFD8CA"/>
    <a:srgbClr val="FFFFFF"/>
    <a:srgbClr val="B48F85"/>
    <a:srgbClr val="FFFBF5"/>
    <a:srgbClr val="F8F8F8"/>
    <a:srgbClr val="B17558"/>
    <a:srgbClr val="4C3438"/>
    <a:srgbClr val="FFFB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85"/>
    <p:restoredTop sz="94778"/>
  </p:normalViewPr>
  <p:slideViewPr>
    <p:cSldViewPr snapToGrid="0" snapToObjects="1">
      <p:cViewPr>
        <p:scale>
          <a:sx n="100" d="100"/>
          <a:sy n="100" d="100"/>
        </p:scale>
        <p:origin x="49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microsoft.com/office/2018/10/relationships/authors" Target="/ppt/authors.xml" Id="rId8" /><Relationship Type="http://schemas.openxmlformats.org/officeDocument/2006/relationships/notesMaster" Target="/ppt/notesMasters/notesMaster11.xml" Id="rId3" /><Relationship Type="http://schemas.openxmlformats.org/officeDocument/2006/relationships/tableStyles" Target="/ppt/tableStyles.xml" Id="rId7" /><Relationship Type="http://schemas.openxmlformats.org/officeDocument/2006/relationships/slide" Target="/ppt/slides/slide11.xml" Id="rId2" /><Relationship Type="http://schemas.openxmlformats.org/officeDocument/2006/relationships/slideMaster" Target="/ppt/slideMasters/slideMaster11.xml" Id="rId1" /><Relationship Type="http://schemas.openxmlformats.org/officeDocument/2006/relationships/theme" Target="/ppt/theme/theme12.xml" Id="rId6" /><Relationship Type="http://schemas.openxmlformats.org/officeDocument/2006/relationships/customXml" Target="/customXml/item3.xml" Id="rId11" /><Relationship Type="http://schemas.openxmlformats.org/officeDocument/2006/relationships/viewProps" Target="/ppt/viewProps.xml" Id="rId5" /><Relationship Type="http://schemas.openxmlformats.org/officeDocument/2006/relationships/customXml" Target="/customXml/item22.xml" Id="rId10" /><Relationship Type="http://schemas.openxmlformats.org/officeDocument/2006/relationships/presProps" Target="/ppt/presProps.xml" Id="rId4" /><Relationship Type="http://schemas.openxmlformats.org/officeDocument/2006/relationships/customXml" Target="/customXml/item13.xml" Id="rId9" /></Relationships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BAE0A3-FC72-C943-8915-67B78CCBD2EB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8EF4D5-177F-4345-931A-46460CD21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493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1.xml.rels>&#65279;<?xml version="1.0" encoding="utf-8"?><Relationships xmlns="http://schemas.openxmlformats.org/package/2006/relationships"><Relationship Type="http://schemas.openxmlformats.org/officeDocument/2006/relationships/image" Target="/ppt/media/image2.png" Id="rId3" /><Relationship Type="http://schemas.openxmlformats.org/officeDocument/2006/relationships/image" Target="/ppt/media/image1.jpeg" Id="rId2" /><Relationship Type="http://schemas.openxmlformats.org/officeDocument/2006/relationships/slideMaster" Target="/ppt/slideMasters/slideMaster11.xml" Id="rId1" /></Relationships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ertific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ettyImages-1186768100-large 1" descr="{image_background}">
            <a:extLst>
              <a:ext uri="{FF2B5EF4-FFF2-40B4-BE49-F238E27FC236}">
                <a16:creationId xmlns:a16="http://schemas.microsoft.com/office/drawing/2014/main" id="{2A2B1467-0D93-ED30-601B-55E50E39741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0058400" cy="7772400"/>
          </a:xfrm>
          <a:prstGeom prst="rect">
            <a:avLst/>
          </a:prstGeom>
        </p:spPr>
      </p:pic>
      <p:pic>
        <p:nvPicPr>
          <p:cNvPr id="12" name="Picture 11" descr="A black and white rectangle with a white border&#10;&#10;Description automatically generated">
            <a:extLst>
              <a:ext uri="{FF2B5EF4-FFF2-40B4-BE49-F238E27FC236}">
                <a16:creationId xmlns:a16="http://schemas.microsoft.com/office/drawing/2014/main" id="{354B392D-5F24-BC9A-78F2-6E82AE42FD5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14" y="731520"/>
            <a:ext cx="8595353" cy="6299483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BEF23BE-0799-D199-6B1E-BC1AC9A5FC43}"/>
              </a:ext>
            </a:extLst>
          </p:cNvPr>
          <p:cNvCxnSpPr>
            <a:cxnSpLocks/>
          </p:cNvCxnSpPr>
          <p:nvPr userDrawn="1"/>
        </p:nvCxnSpPr>
        <p:spPr>
          <a:xfrm>
            <a:off x="1930465" y="5797783"/>
            <a:ext cx="3017521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A86B1E5-13E4-D343-87A0-961D79858FE4}"/>
              </a:ext>
            </a:extLst>
          </p:cNvPr>
          <p:cNvCxnSpPr>
            <a:cxnSpLocks/>
          </p:cNvCxnSpPr>
          <p:nvPr userDrawn="1"/>
        </p:nvCxnSpPr>
        <p:spPr>
          <a:xfrm>
            <a:off x="5110414" y="5797783"/>
            <a:ext cx="3017521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itle 2">
            <a:extLst>
              <a:ext uri="{FF2B5EF4-FFF2-40B4-BE49-F238E27FC236}">
                <a16:creationId xmlns:a16="http://schemas.microsoft.com/office/drawing/2014/main" id="{27DF3C83-5DFD-A539-474F-00564E21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9015" y="2951563"/>
            <a:ext cx="6794748" cy="1588978"/>
          </a:xfrm>
        </p:spPr>
        <p:txBody>
          <a:bodyPr/>
          <a:lstStyle>
            <a:lvl1pPr algn="ctr">
              <a:defRPr sz="6000">
                <a:solidFill>
                  <a:schemeClr val="accent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B3057B6-028B-061E-F9EA-65E134099BE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29016" y="1669555"/>
            <a:ext cx="6794747" cy="457786"/>
          </a:xfrm>
          <a:noFill/>
        </p:spPr>
        <p:txBody>
          <a:bodyPr wrap="square" lIns="0" tIns="0" rIns="0" bIns="0" rtlCol="0" anchor="ctr">
            <a:noAutofit/>
          </a:bodyPr>
          <a:lstStyle>
            <a:lvl1pPr algn="ctr">
              <a:lnSpc>
                <a:spcPct val="110000"/>
              </a:lnSpc>
              <a:spcBef>
                <a:spcPts val="0"/>
              </a:spcBef>
              <a:defRPr lang="en-US" sz="2800" spc="0" dirty="0">
                <a:solidFill>
                  <a:schemeClr val="tx1"/>
                </a:solidFill>
                <a:latin typeface="+mj-lt"/>
              </a:defRPr>
            </a:lvl1pPr>
          </a:lstStyle>
          <a:p>
            <a:pPr lvl="0" defTabSz="457200"/>
            <a:endParaRPr lang="en-US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BD3D373-3BFA-EACE-F2EF-1B7ABDDA7B7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29016" y="2377403"/>
            <a:ext cx="6794747" cy="457786"/>
          </a:xfrm>
          <a:noFill/>
        </p:spPr>
        <p:txBody>
          <a:bodyPr wrap="square" lIns="0" tIns="0" rIns="0" bIns="0" rtlCol="0" anchor="b">
            <a:noAutofit/>
          </a:bodyPr>
          <a:lstStyle>
            <a:lvl1pPr algn="ctr">
              <a:lnSpc>
                <a:spcPct val="103000"/>
              </a:lnSpc>
              <a:spcBef>
                <a:spcPts val="0"/>
              </a:spcBef>
              <a:defRPr lang="en-US" sz="1600" spc="0" dirty="0">
                <a:solidFill>
                  <a:schemeClr val="tx1"/>
                </a:solidFill>
                <a:latin typeface="+mn-lt"/>
              </a:defRPr>
            </a:lvl1pPr>
          </a:lstStyle>
          <a:p>
            <a:pPr lvl="0" defTabSz="457200">
              <a:lnSpc>
                <a:spcPts val="1600"/>
              </a:lnSpc>
            </a:pPr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B41203A3-78FF-D2AC-00C8-5D87531A4A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29016" y="4668805"/>
            <a:ext cx="6794747" cy="457786"/>
          </a:xfrm>
        </p:spPr>
        <p:txBody>
          <a:bodyPr/>
          <a:lstStyle>
            <a:lvl1pPr algn="ctr">
              <a:lnSpc>
                <a:spcPct val="103000"/>
              </a:lnSpc>
              <a:spcBef>
                <a:spcPts val="0"/>
              </a:spcBef>
              <a:defRPr sz="160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endParaRPr lang="en-US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DA864349-05CE-4C1F-9A45-56F6514D8EE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925185" y="5355361"/>
            <a:ext cx="3017521" cy="384048"/>
          </a:xfr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>
            <a:lvl1pPr algn="ctr">
              <a:lnSpc>
                <a:spcPct val="100000"/>
              </a:lnSpc>
              <a:defRPr lang="en-US" sz="3200" spc="0" dirty="0" smtClean="0">
                <a:solidFill>
                  <a:schemeClr val="tx1"/>
                </a:solidFill>
                <a:latin typeface="Rastanty Cortez"/>
              </a:defRPr>
            </a:lvl1pPr>
            <a:lvl2pPr>
              <a:defRPr lang="en-US" sz="1800" dirty="0" smtClean="0">
                <a:latin typeface="+mn-lt"/>
              </a:defRPr>
            </a:lvl2pPr>
            <a:lvl3pPr>
              <a:defRPr lang="en-US" sz="1800" dirty="0" smtClean="0">
                <a:latin typeface="+mn-lt"/>
              </a:defRPr>
            </a:lvl3pPr>
            <a:lvl4pPr>
              <a:defRPr lang="en-US" sz="1800" dirty="0" smtClean="0">
                <a:latin typeface="+mn-lt"/>
              </a:defRPr>
            </a:lvl4pPr>
            <a:lvl5pPr>
              <a:defRPr lang="en-US" sz="1800" dirty="0">
                <a:latin typeface="+mn-lt"/>
              </a:defRPr>
            </a:lvl5pPr>
          </a:lstStyle>
          <a:p>
            <a:pPr lvl="0" defTabSz="457200"/>
            <a:r>
              <a:rPr lang="en-US" dirty="0"/>
              <a:t>Click to add text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A0AD3556-F09D-B2AF-8ADA-00F89A2CCF2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925185" y="5867673"/>
            <a:ext cx="3017522" cy="384048"/>
          </a:xfrm>
          <a:noFill/>
        </p:spPr>
        <p:txBody>
          <a:bodyPr wrap="square" lIns="0" tIns="0" rIns="0" bIns="0" rtlCol="0" anchor="ctr">
            <a:noAutofit/>
          </a:bodyPr>
          <a:lstStyle>
            <a:lvl1pPr algn="ctr">
              <a:lnSpc>
                <a:spcPct val="103000"/>
              </a:lnSpc>
              <a:spcBef>
                <a:spcPts val="0"/>
              </a:spcBef>
              <a:defRPr lang="en-US" sz="1200" cap="all" spc="20" baseline="0" smtClean="0">
                <a:solidFill>
                  <a:schemeClr val="tx1"/>
                </a:solidFill>
                <a:latin typeface="+mn-lt"/>
              </a:defRPr>
            </a:lvl1pPr>
            <a:lvl2pPr>
              <a:lnSpc>
                <a:spcPct val="100000"/>
              </a:lnSpc>
              <a:defRPr lang="en-US" sz="1800" smtClean="0">
                <a:latin typeface="+mn-lt"/>
              </a:defRPr>
            </a:lvl2pPr>
            <a:lvl3pPr>
              <a:lnSpc>
                <a:spcPct val="100000"/>
              </a:lnSpc>
              <a:defRPr lang="en-US" sz="1800" smtClean="0">
                <a:latin typeface="+mn-lt"/>
              </a:defRPr>
            </a:lvl3pPr>
            <a:lvl4pPr>
              <a:lnSpc>
                <a:spcPct val="100000"/>
              </a:lnSpc>
              <a:defRPr lang="en-US" sz="1800" smtClean="0">
                <a:latin typeface="+mn-lt"/>
              </a:defRPr>
            </a:lvl4pPr>
            <a:lvl5pPr>
              <a:lnSpc>
                <a:spcPct val="100000"/>
              </a:lnSpc>
              <a:defRPr lang="en-US" sz="1800">
                <a:latin typeface="+mn-lt"/>
              </a:defRPr>
            </a:lvl5pPr>
          </a:lstStyle>
          <a:p>
            <a:pPr lvl="0" defTabSz="457200"/>
            <a:endParaRPr lang="en-US" dirty="0"/>
          </a:p>
        </p:txBody>
      </p:sp>
      <p:sp>
        <p:nvSpPr>
          <p:cNvPr id="11" name="Text Placeholder 30">
            <a:extLst>
              <a:ext uri="{FF2B5EF4-FFF2-40B4-BE49-F238E27FC236}">
                <a16:creationId xmlns:a16="http://schemas.microsoft.com/office/drawing/2014/main" id="{C5DD34EA-08E1-92E7-93E8-EDF7C4414C4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115695" y="5355360"/>
            <a:ext cx="3012244" cy="384048"/>
          </a:xfrm>
          <a:noFill/>
        </p:spPr>
        <p:txBody>
          <a:bodyPr wrap="square" lIns="0" tIns="0" rIns="0" bIns="0" rtlCol="0" anchor="ctr">
            <a:noAutofit/>
          </a:bodyPr>
          <a:lstStyle>
            <a:lvl1pPr algn="ctr">
              <a:lnSpc>
                <a:spcPct val="103000"/>
              </a:lnSpc>
              <a:spcBef>
                <a:spcPts val="0"/>
              </a:spcBef>
              <a:defRPr lang="en-US" sz="1600" cap="none" spc="20" baseline="0" smtClean="0">
                <a:solidFill>
                  <a:schemeClr val="tx1"/>
                </a:solidFill>
                <a:latin typeface="+mn-lt"/>
              </a:defRPr>
            </a:lvl1pPr>
            <a:lvl2pPr>
              <a:lnSpc>
                <a:spcPct val="100000"/>
              </a:lnSpc>
              <a:defRPr lang="en-US" sz="1800" smtClean="0">
                <a:latin typeface="+mn-lt"/>
              </a:defRPr>
            </a:lvl2pPr>
            <a:lvl3pPr>
              <a:lnSpc>
                <a:spcPct val="100000"/>
              </a:lnSpc>
              <a:defRPr lang="en-US" sz="1800" smtClean="0">
                <a:latin typeface="+mn-lt"/>
              </a:defRPr>
            </a:lvl3pPr>
            <a:lvl4pPr>
              <a:lnSpc>
                <a:spcPct val="100000"/>
              </a:lnSpc>
              <a:defRPr lang="en-US" sz="1800" smtClean="0">
                <a:latin typeface="+mn-lt"/>
              </a:defRPr>
            </a:lvl4pPr>
            <a:lvl5pPr>
              <a:lnSpc>
                <a:spcPct val="100000"/>
              </a:lnSpc>
              <a:defRPr lang="en-US" sz="1800">
                <a:latin typeface="+mn-lt"/>
              </a:defRPr>
            </a:lvl5pPr>
          </a:lstStyle>
          <a:p>
            <a:pPr lvl="0" defTabSz="457200"/>
            <a:endParaRPr lang="en-US" dirty="0"/>
          </a:p>
        </p:txBody>
      </p:sp>
      <p:sp>
        <p:nvSpPr>
          <p:cNvPr id="10" name="Text Placeholder 30">
            <a:extLst>
              <a:ext uri="{FF2B5EF4-FFF2-40B4-BE49-F238E27FC236}">
                <a16:creationId xmlns:a16="http://schemas.microsoft.com/office/drawing/2014/main" id="{BBC667BD-372D-D38F-932B-69CC5A79D88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115695" y="5864946"/>
            <a:ext cx="3012244" cy="384048"/>
          </a:xfrm>
          <a:noFill/>
        </p:spPr>
        <p:txBody>
          <a:bodyPr wrap="square" lIns="0" tIns="0" rIns="0" bIns="0" rtlCol="0" anchor="ctr">
            <a:noAutofit/>
          </a:bodyPr>
          <a:lstStyle>
            <a:lvl1pPr algn="ctr">
              <a:lnSpc>
                <a:spcPct val="103000"/>
              </a:lnSpc>
              <a:spcBef>
                <a:spcPts val="0"/>
              </a:spcBef>
              <a:defRPr lang="en-US" sz="1200" cap="all" spc="20" baseline="0" smtClean="0">
                <a:solidFill>
                  <a:schemeClr val="tx1"/>
                </a:solidFill>
                <a:latin typeface="+mn-lt"/>
              </a:defRPr>
            </a:lvl1pPr>
            <a:lvl2pPr>
              <a:lnSpc>
                <a:spcPct val="100000"/>
              </a:lnSpc>
              <a:defRPr lang="en-US" sz="1800" smtClean="0">
                <a:latin typeface="+mn-lt"/>
              </a:defRPr>
            </a:lvl2pPr>
            <a:lvl3pPr>
              <a:lnSpc>
                <a:spcPct val="100000"/>
              </a:lnSpc>
              <a:defRPr lang="en-US" sz="1800" smtClean="0">
                <a:latin typeface="+mn-lt"/>
              </a:defRPr>
            </a:lvl3pPr>
            <a:lvl4pPr>
              <a:lnSpc>
                <a:spcPct val="100000"/>
              </a:lnSpc>
              <a:defRPr lang="en-US" sz="1800" smtClean="0">
                <a:latin typeface="+mn-lt"/>
              </a:defRPr>
            </a:lvl4pPr>
            <a:lvl5pPr>
              <a:lnSpc>
                <a:spcPct val="100000"/>
              </a:lnSpc>
              <a:defRPr lang="en-US" sz="1800">
                <a:latin typeface="+mn-lt"/>
              </a:defRPr>
            </a:lvl5pPr>
          </a:lstStyle>
          <a:p>
            <a:pPr lvl="0" defTabSz="4572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0954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theme" Target="/ppt/theme/theme12.xml" Id="rId2" /><Relationship Type="http://schemas.openxmlformats.org/officeDocument/2006/relationships/slideLayout" Target="/ppt/slideLayouts/slideLayout11.xml" Id="rId1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231" y="547690"/>
            <a:ext cx="8872538" cy="198834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231" y="2738439"/>
            <a:ext cx="8872538" cy="448627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08232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defTabSz="1028700" rtl="0" eaLnBrk="1" latinLnBrk="0" hangingPunct="1">
        <a:lnSpc>
          <a:spcPct val="85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028700" rtl="0" eaLnBrk="1" latinLnBrk="0" hangingPunct="1">
        <a:lnSpc>
          <a:spcPct val="103000"/>
        </a:lnSpc>
        <a:spcBef>
          <a:spcPts val="1125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0" algn="l" defTabSz="1028700" rtl="0" eaLnBrk="1" latinLnBrk="0" hangingPunct="1">
        <a:lnSpc>
          <a:spcPct val="103000"/>
        </a:lnSpc>
        <a:spcBef>
          <a:spcPts val="563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indent="0" algn="l" defTabSz="1028700" rtl="0" eaLnBrk="1" latinLnBrk="0" hangingPunct="1">
        <a:lnSpc>
          <a:spcPct val="103000"/>
        </a:lnSpc>
        <a:spcBef>
          <a:spcPts val="563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indent="0" algn="l" defTabSz="1028700" rtl="0" eaLnBrk="1" latinLnBrk="0" hangingPunct="1">
        <a:lnSpc>
          <a:spcPct val="103000"/>
        </a:lnSpc>
        <a:spcBef>
          <a:spcPts val="563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0" algn="l" defTabSz="1028700" rtl="0" eaLnBrk="1" latinLnBrk="0" hangingPunct="1">
        <a:lnSpc>
          <a:spcPct val="103000"/>
        </a:lnSpc>
        <a:spcBef>
          <a:spcPts val="563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50" pos="3168" userDrawn="1">
          <p15:clr>
            <a:srgbClr val="A4A3A4"/>
          </p15:clr>
        </p15:guide>
        <p15:guide id="51" orient="horz" pos="2448" userDrawn="1">
          <p15:clr>
            <a:srgbClr val="A4A3A4"/>
          </p15:clr>
        </p15:guide>
      </p15:sldGuideLst>
    </p:ext>
  </p:extLst>
</p:sldMaster>
</file>

<file path=ppt/slides/_rels/slide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11.xml" Id="rId1" /></Relationships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40">
            <a:extLst>
              <a:ext uri="{FF2B5EF4-FFF2-40B4-BE49-F238E27FC236}">
                <a16:creationId xmlns:a16="http://schemas.microsoft.com/office/drawing/2014/main" id="{882DD605-86FD-9449-DDD0-7279AE74C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9015" y="2951563"/>
            <a:ext cx="6794748" cy="1588978"/>
          </a:xfrm>
        </p:spPr>
        <p:txBody>
          <a:bodyPr/>
          <a:lstStyle/>
          <a:p>
            <a:r>
              <a:rPr lang="en-US" dirty="0"/>
              <a:t>Nikola Janu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006045-A527-EEC8-E2BB-8C96DD3AC0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29016" y="1669555"/>
            <a:ext cx="6794747" cy="457786"/>
          </a:xfrm>
        </p:spPr>
        <p:txBody>
          <a:bodyPr/>
          <a:lstStyle/>
          <a:p>
            <a:r>
              <a:rPr lang="en-US" dirty="0"/>
              <a:t>Leadership Certificate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754EB2-BB39-62D0-9F79-71741D4D603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29016" y="2377403"/>
            <a:ext cx="6794747" cy="457786"/>
          </a:xfrm>
        </p:spPr>
        <p:txBody>
          <a:bodyPr/>
          <a:lstStyle/>
          <a:p>
            <a:r>
              <a:rPr lang="en-US"/>
              <a:t>is presented to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777DAAA-C136-A698-BEEE-23E23A1B9A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29016" y="4668805"/>
            <a:ext cx="6794747" cy="457786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in recognition of their outstanding leadership qualities.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CAC2C63-B591-1786-A1CE-33BB5B610AF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925185" y="5355361"/>
            <a:ext cx="3017521" cy="384048"/>
          </a:xfrm>
        </p:spPr>
        <p:txBody>
          <a:bodyPr/>
          <a:lstStyle/>
          <a:p>
            <a:r>
              <a:rPr lang="en-US"/>
              <a:t>Tonnie Thomsen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65BD72-DF09-B4F3-638C-EEBEEC2D977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925185" y="5867673"/>
            <a:ext cx="3017522" cy="384048"/>
          </a:xfrm>
        </p:spPr>
        <p:txBody>
          <a:bodyPr/>
          <a:lstStyle/>
          <a:p>
            <a:r>
              <a:rPr lang="en-US"/>
              <a:t>CEO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6472486-FF9E-0086-919E-BEBD571F09D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115695" y="5355360"/>
            <a:ext cx="3012244" cy="384048"/>
          </a:xfrm>
        </p:spPr>
        <p:txBody>
          <a:bodyPr/>
          <a:lstStyle/>
          <a:p>
            <a:r>
              <a:rPr lang="en-US"/>
              <a:t>April 24, 20XX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F28EC5-BE9C-36A1-450B-B19A8DEEA51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115695" y="5864946"/>
            <a:ext cx="3012244" cy="384048"/>
          </a:xfrm>
        </p:spPr>
        <p:txBody>
          <a:bodyPr/>
          <a:lstStyle/>
          <a:p>
            <a:r>
              <a:rPr lang="en-US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189191"/>
      </p:ext>
    </p:extLst>
  </p:cSld>
  <p:clrMapOvr>
    <a:masterClrMapping/>
  </p:clrMapOvr>
</p:sld>
</file>

<file path=ppt/theme/theme12.xml><?xml version="1.0" encoding="utf-8"?>
<a:theme xmlns:a="http://schemas.openxmlformats.org/drawingml/2006/main" name="Custom">
  <a:themeElements>
    <a:clrScheme name="Certificate 10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D2A56E"/>
      </a:accent1>
      <a:accent2>
        <a:srgbClr val="6D6051"/>
      </a:accent2>
      <a:accent3>
        <a:srgbClr val="A5A5A5"/>
      </a:accent3>
      <a:accent4>
        <a:srgbClr val="E0DAD3"/>
      </a:accent4>
      <a:accent5>
        <a:srgbClr val="8C611A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09">
      <a:majorFont>
        <a:latin typeface="Bodoni MT"/>
        <a:ea typeface=""/>
        <a:cs typeface=""/>
      </a:majorFont>
      <a:minorFont>
        <a:latin typeface="Bodoni M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Starter Template_Instagram Post" id="{5517AD37-5CE4-4133-94AD-5C13061214EA}" vid="{949C1EE4-3568-4A94-ACC3-11ACCAE00FE8}"/>
    </a:ext>
  </a:extLst>
</a:theme>
</file>

<file path=ppt/theme/theme2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3.xml><?xml version="1.0" encoding="utf-8"?>
<ds:datastoreItem xmlns:ds="http://schemas.openxmlformats.org/officeDocument/2006/customXml" ds:itemID="{66267943-B71F-4F5C-BA71-05CA31CED8F7}"/>
</file>

<file path=customXml/itemProps22.xml><?xml version="1.0" encoding="utf-8"?>
<ds:datastoreItem xmlns:ds="http://schemas.openxmlformats.org/officeDocument/2006/customXml" ds:itemID="{12525472-6931-4523-A682-7C679C49C2DB}"/>
</file>

<file path=customXml/itemProps31.xml><?xml version="1.0" encoding="utf-8"?>
<ds:datastoreItem xmlns:ds="http://schemas.openxmlformats.org/officeDocument/2006/customXml" ds:itemID="{2D4217A1-841D-4C97-82B2-7B418DBC93E0}"/>
</file>

<file path=docMetadata/LabelInfo.xml><?xml version="1.0" encoding="utf-8"?>
<clbl:labelList xmlns:clbl="http://schemas.microsoft.com/office/2020/mipLabelMetadata"/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23</ap:Words>
  <ap:Application>Microsoft Office PowerPoint</ap:Application>
  <ap:PresentationFormat>Custom</ap:PresentationFormat>
  <ap:Paragraphs>8</ap:Paragraphs>
  <ap:Slides>1</ap:Slides>
  <ap:Notes>0</ap:Notes>
  <ap:HiddenSlides>0</ap:HiddenSlides>
  <ap:MMClips>0</ap:MMClips>
  <ap:ScaleCrop>false</ap:ScaleCrop>
  <ap:HeadingPairs>
    <vt:vector baseType="variant" size="6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ap:HeadingPairs>
  <ap:TitlesOfParts>
    <vt:vector baseType="lpstr" size="6">
      <vt:lpstr>Arial</vt:lpstr>
      <vt:lpstr>Bodoni MT</vt:lpstr>
      <vt:lpstr>Calibri</vt:lpstr>
      <vt:lpstr>Rastanty Cortez</vt:lpstr>
      <vt:lpstr>Custom</vt:lpstr>
      <vt:lpstr>Nikola Janu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2024-04-29T23:15:11Z</dcterms:created>
  <dcterms:modified xsi:type="dcterms:W3CDTF">2024-04-29T23:16:11Z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